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5143500" type="screen16x9"/>
  <p:notesSz cx="6858000" cy="9144000"/>
  <p:embeddedFontLst>
    <p:embeddedFont>
      <p:font typeface="Lato" panose="02010600030101010101" charset="0"/>
      <p:regular r:id="rId11"/>
      <p:bold r:id="rId12"/>
      <p:italic r:id="rId13"/>
      <p:boldItalic r:id="rId14"/>
    </p:embeddedFont>
    <p:embeddedFont>
      <p:font typeface="Raleway" panose="02010600030101010101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29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d436f811f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d436f811f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d436f811f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d436f811f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d436f811f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d436f811f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d436f811f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d436f811f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d75a9b9b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d75a9b9b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Lightening Talk #1: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/>
              <a:t>Requirements &amp;  Engineering Standards</a:t>
            </a:r>
            <a:endParaRPr sz="3000" b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3774450" y="2911625"/>
            <a:ext cx="5876400" cy="20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 / CprE / SE 491 – sddec20-proj01</a:t>
            </a:r>
            <a:endParaRPr sz="1800" b="1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 learning for pilot biometrics</a:t>
            </a:r>
            <a:endParaRPr sz="2400" b="1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Members:</a:t>
            </a:r>
            <a:endParaRPr sz="1800" b="1">
              <a:solidFill>
                <a:srgbClr val="0C3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34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Jianhang Liu, Feng Lin, Xuewen Jiang, Xiuyuan Guo, Sicheng Zeng, Junjie Chen</a:t>
            </a:r>
            <a:endParaRPr sz="1800" b="1">
              <a:solidFill>
                <a:srgbClr val="0C343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Functional Requirements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dirty="0"/>
              <a:t>Latency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dirty="0"/>
              <a:t>Accuracy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dirty="0"/>
              <a:t>Memory consumption</a:t>
            </a:r>
            <a:endParaRPr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00DA22-A4C7-4729-A70A-810F67CEA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232727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Requirements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r>
              <a:rPr lang="en" dirty="0"/>
              <a:t>We are not designing the mechanical or electrical systems here.   So this specific project doesn’t have environmental constraints.</a:t>
            </a:r>
            <a:endParaRPr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F97142-A6A5-4B99-9936-3E5A1EB58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9262" y="353456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Requirements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Costs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1)Development materials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2) The material cost to make the product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Development Cost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Time</a:t>
            </a:r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A9758F-6FEC-4F20-BCA0-2190F8C4C3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232727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Standards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Circuit standards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Digital design standards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Software development standards: 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ISO/IEC 12207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Engineering Standards - Documentation</a:t>
            </a:r>
            <a:endParaRPr sz="225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●Circuits: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○Schematics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Use component designators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Clean up test placement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Basic layout and flow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○Parts lists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Ultra96</a:t>
            </a: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564B01-6125-4815-8E4F-93ADD96E7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34731" y="24987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44E9-46EF-4674-B1EC-642A235A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Design:</a:t>
            </a:r>
            <a:br>
              <a:rPr lang="en-US" altLang="zh-CN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878A-D0E5-48A7-9C2C-1EF455F08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Design:</a:t>
            </a:r>
          </a:p>
          <a:p>
            <a:pPr marL="0" lvl="0" indent="457200"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○High- and low-level schematics</a:t>
            </a:r>
          </a:p>
          <a:p>
            <a:pPr marL="0" lvl="0" indent="457200">
              <a:buNone/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○Simulation results</a:t>
            </a:r>
          </a:p>
          <a:p>
            <a:endParaRPr lang="zh-CN" alt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B40C87-33F4-4567-B9FE-F1475BE07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41875" y="23280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A949-44CD-4F10-97CC-7ACAFF97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Software development standards </a:t>
            </a:r>
            <a:r>
              <a:rPr lang="en-US" altLang="zh-CN" dirty="0"/>
              <a:t>subject matter expert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4DA92-5DC2-4E8F-9FF7-56C4B08BA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Continuously push into </a:t>
            </a:r>
            <a:r>
              <a:rPr lang="en-US" altLang="zh-CN" dirty="0" err="1"/>
              <a:t>gitlab</a:t>
            </a:r>
            <a:r>
              <a:rPr lang="en-US" altLang="zh-CN" dirty="0"/>
              <a:t> which everyone has the same information and the most current code information.</a:t>
            </a:r>
          </a:p>
          <a:p>
            <a:r>
              <a:rPr lang="en-US" altLang="zh-CN" dirty="0"/>
              <a:t>Continuously testing for our code to make sure there is no error and bug that has been occur in personal and master branch.</a:t>
            </a:r>
          </a:p>
          <a:p>
            <a:r>
              <a:rPr lang="en-US" altLang="zh-CN" dirty="0"/>
              <a:t>All the written code should be well document and readable for the further use or when switch task occur.</a:t>
            </a:r>
          </a:p>
          <a:p>
            <a:r>
              <a:rPr lang="en-US" altLang="zh-CN" dirty="0"/>
              <a:t>All the commit message into the </a:t>
            </a:r>
            <a:r>
              <a:rPr lang="en-US" altLang="zh-CN" dirty="0" err="1"/>
              <a:t>gitlab</a:t>
            </a:r>
            <a:r>
              <a:rPr lang="en-US" altLang="zh-CN" dirty="0"/>
              <a:t> should be clearly describe what the change should be which other team member should know what is going on for the current code.</a:t>
            </a:r>
          </a:p>
          <a:p>
            <a:r>
              <a:rPr lang="en-US" altLang="zh-CN" dirty="0"/>
              <a:t>With the pushed code the time complexity and the space complexity should be the same.</a:t>
            </a:r>
          </a:p>
          <a:p>
            <a:pPr marL="146050" indent="0">
              <a:buNone/>
            </a:pPr>
            <a:endParaRPr lang="zh-CN" alt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E81464-07F3-439D-B0A2-E6E8C9AA51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2327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264</Words>
  <Application>Microsoft Office PowerPoint</Application>
  <PresentationFormat>On-screen Show (16:9)</PresentationFormat>
  <Paragraphs>41</Paragraphs>
  <Slides>8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Raleway</vt:lpstr>
      <vt:lpstr>Lato</vt:lpstr>
      <vt:lpstr>Streamline</vt:lpstr>
      <vt:lpstr>Lightening Talk #1: Requirements &amp;  Engineering Standards</vt:lpstr>
      <vt:lpstr>Functional Requirements</vt:lpstr>
      <vt:lpstr>Environmental Requirements</vt:lpstr>
      <vt:lpstr>Economic Requirements</vt:lpstr>
      <vt:lpstr>Engineering Standards</vt:lpstr>
      <vt:lpstr>Engineering Standards - Documentation  </vt:lpstr>
      <vt:lpstr>Digital Design: </vt:lpstr>
      <vt:lpstr>Software development standards subject matter expert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Lightening Talk #1: Requirements &amp;  Engineering Standards</dc:title>
  <dc:creator>Z</dc:creator>
  <cp:lastModifiedBy>Zeng, Sicheng</cp:lastModifiedBy>
  <cp:revision>6</cp:revision>
  <dcterms:modified xsi:type="dcterms:W3CDTF">2020-02-08T00:47:13Z</dcterms:modified>
</cp:coreProperties>
</file>